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62" r:id="rId2"/>
    <p:sldId id="261" r:id="rId3"/>
    <p:sldId id="265" r:id="rId4"/>
    <p:sldId id="266" r:id="rId5"/>
    <p:sldId id="272" r:id="rId6"/>
    <p:sldId id="269" r:id="rId7"/>
    <p:sldId id="271" r:id="rId8"/>
    <p:sldId id="270" r:id="rId9"/>
    <p:sldId id="267" r:id="rId10"/>
    <p:sldId id="268" r:id="rId11"/>
    <p:sldId id="277" r:id="rId12"/>
    <p:sldId id="276" r:id="rId13"/>
    <p:sldId id="275" r:id="rId14"/>
    <p:sldId id="274" r:id="rId15"/>
    <p:sldId id="280" r:id="rId16"/>
    <p:sldId id="279" r:id="rId17"/>
    <p:sldId id="278" r:id="rId18"/>
    <p:sldId id="273" r:id="rId19"/>
    <p:sldId id="281" r:id="rId20"/>
    <p:sldId id="287" r:id="rId21"/>
    <p:sldId id="286" r:id="rId22"/>
    <p:sldId id="285" r:id="rId23"/>
    <p:sldId id="284" r:id="rId24"/>
    <p:sldId id="283" r:id="rId25"/>
    <p:sldId id="282" r:id="rId26"/>
    <p:sldId id="288" r:id="rId27"/>
    <p:sldId id="290" r:id="rId28"/>
    <p:sldId id="293" r:id="rId29"/>
    <p:sldId id="292" r:id="rId30"/>
    <p:sldId id="291" r:id="rId31"/>
    <p:sldId id="294" r:id="rId32"/>
    <p:sldId id="289" r:id="rId33"/>
  </p:sldIdLst>
  <p:sldSz cx="9144000" cy="6858000" type="screen4x3"/>
  <p:notesSz cx="7102475" cy="93884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7509" autoAdjust="0"/>
  </p:normalViewPr>
  <p:slideViewPr>
    <p:cSldViewPr>
      <p:cViewPr varScale="1">
        <p:scale>
          <a:sx n="82" d="100"/>
          <a:sy n="82" d="100"/>
        </p:scale>
        <p:origin x="151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90C65D-7780-4C81-86D8-A98246DEACB7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5E2BA09-5756-4B28-BC69-47205C12F4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9258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A0F9EF7-677A-4FB4-BEB7-3F113D919E16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C0FC7F6-B1C8-49D8-B3BD-7DA2198DC7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18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C7F6-B1C8-49D8-B3BD-7DA2198DC7A1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86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B5E406-F724-44DA-B58A-9A9C9C1431F8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E406-F724-44DA-B58A-9A9C9C1431F8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E406-F724-44DA-B58A-9A9C9C1431F8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E406-F724-44DA-B58A-9A9C9C1431F8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E406-F724-44DA-B58A-9A9C9C1431F8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E406-F724-44DA-B58A-9A9C9C1431F8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E406-F724-44DA-B58A-9A9C9C1431F8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E406-F724-44DA-B58A-9A9C9C1431F8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E406-F724-44DA-B58A-9A9C9C1431F8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CB5E406-F724-44DA-B58A-9A9C9C1431F8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B5E406-F724-44DA-B58A-9A9C9C1431F8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B5E406-F724-44DA-B58A-9A9C9C1431F8}" type="datetimeFigureOut">
              <a:rPr lang="th-TH" smtClean="0"/>
              <a:t>26/03/65</a:t>
            </a:fld>
            <a:endParaRPr lang="th-TH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การจัดทำแผนพัฒนาท้องถิ่น พ.ศ. 2566 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– 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2570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” 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ขององค์การบริหารส่วนตำบลเมืองเตา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ระยะเวลาดำเนินการ  เดือน กุมภาพันธ์ – กันยายน 2564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ผลงานที่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5310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23246" r="11228" b="25219"/>
          <a:stretch/>
        </p:blipFill>
        <p:spPr bwMode="auto">
          <a:xfrm>
            <a:off x="144379" y="764704"/>
            <a:ext cx="8903369" cy="37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27686" r="11468" b="46875"/>
          <a:stretch/>
        </p:blipFill>
        <p:spPr bwMode="auto">
          <a:xfrm>
            <a:off x="189544" y="4472058"/>
            <a:ext cx="8830060" cy="186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41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t="23880" r="11365" b="16848"/>
          <a:stretch/>
        </p:blipFill>
        <p:spPr bwMode="auto">
          <a:xfrm>
            <a:off x="160782" y="681878"/>
            <a:ext cx="8799443" cy="4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43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t="20897" r="11575" b="34601"/>
          <a:stretch/>
        </p:blipFill>
        <p:spPr bwMode="auto">
          <a:xfrm>
            <a:off x="107504" y="980728"/>
            <a:ext cx="8857397" cy="325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42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t="18283" r="13673" b="13224"/>
          <a:stretch/>
        </p:blipFill>
        <p:spPr bwMode="auto">
          <a:xfrm>
            <a:off x="532650" y="451058"/>
            <a:ext cx="8192308" cy="54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43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19403" r="13987" b="11775"/>
          <a:stretch/>
        </p:blipFill>
        <p:spPr bwMode="auto">
          <a:xfrm>
            <a:off x="899591" y="764704"/>
            <a:ext cx="784372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6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t="25560" r="13988" b="10507"/>
          <a:stretch/>
        </p:blipFill>
        <p:spPr bwMode="auto">
          <a:xfrm>
            <a:off x="395536" y="476671"/>
            <a:ext cx="8548153" cy="538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51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ประชาคมได้เสนอความคิดเห็น ปัญหาความต้องการ 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ได้ข้อมูลเพียงพอต่อการโครงการเสนอต่อผู้บริหารให้ทราบถึงปัญหาและความต้องการของประชาชนที่แท้จริง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 สามารถนำข้อมูลโครงการบรรจุไว้ในแผนพัฒนาท้องถิ่น ได้อย่างถูกต้อง         ตามระเบียบ และประกาศใช้แผนพัฒนาท้องถิ่น ได้ตามระยะเวลาที่กำหนด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จำนวนโครงการที่ได้จากการประชุมประชาคมนำมาบรรจุในแผนพัฒนาท้องถิ่น พ.ศ. 2566 - 2570 มากกว่าร้อยละ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0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th-TH" dirty="0">
                <a:effectLst/>
              </a:rPr>
              <a:t>ผลสำเร็จของงาน เชิงปริมาณ</a:t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853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	เชิงปริมาณ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การประชาคมจัดทำแผนพัฒนาท้องถิ่นระดับตำบล การจัดทำแผนพัฒนาท้องถิ่น พ.ศ. 2566 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–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2570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” 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ขององค์การบริหารส่วนตำบลเมืองเตา มีองค์ประกอบในการจัดทำแผนตรงตามระเบียบครบทุกขั้นตอนที่วางไว้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ตัวชี้วัดความสำเร็จ 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          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เชิงปริมาณ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–  จำนวนโครงการที่ได้จากการประชุมประชาคมนำมาบรรจุในแผนพัฒนาท้องถิ่น   พ.ศ. 2566 - 2570 มากกว่าร้อยละ 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0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เชิงคุณภาพ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องค์การบริหารส่วนตำบลเมืองเตา มีแผนพัฒนาท้องถิ่น  พ.ศ. 2566 - 2570 ที่ผ่านกระบวนการตามระเบียบ หนังสือสั่งการ อย่างถูกต้องตามกระบวนการ ได้เป็นกรอบในการจัดทำงบประมาณประจำปี และขอรับสนับสนุน  จากหน่วยงานอื่นที่เกี่ยวข้อง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       ตัวชี้วัดความสำเร็จ :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เชิงคุณภาพ – องค์การบริหารส่วนตำบลเมืองเตา มีแผนพัฒนาท้องถิ่น                       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พ.ศ. 2566 - 2570 เป็นกรอบในการจัดทำงบประมาณประจำปี และขอรับสนับสนุน              จากหน่วยงานอื่นที่เกี่ยวข้อง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ผลสำเร็จของงาน</a:t>
            </a:r>
          </a:p>
        </p:txBody>
      </p:sp>
    </p:spTree>
    <p:extLst>
      <p:ext uri="{BB962C8B-B14F-4D97-AF65-F5344CB8AC3E}">
        <p14:creationId xmlns:p14="http://schemas.microsoft.com/office/powerpoint/2010/main" val="2553592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ประโยชน์ของผลงานต่อองค์กรปกครองส่วนท้องถิ่นและประชาชน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 algn="thaiDist">
              <a:buNone/>
            </a:pP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แผนพัฒนาท้องถิ่น เป็นเครื่องมือสำคัญยิ่งต่อการพัฒนาองค์การบริหารส่วนตำบลเมืองเตา             ซึ่งการนำปัญหาความต้องการของประชาชนมาพิจารณาวิเคราะห์ปัญหา นำมากำหนดจุดมุ่งหมาย ภารกิจ และแนวทางในการทำงานอย่างเป็นระบบ และจัดลำดับความสำคัญของปัญหา โดยคำนึงถึงผลกระทบที่ประชาชนส่วนใหญ่ได้รับและความต้องการของประชาชน ซึ่งจะช่วยในการกำหนดแผนงาน โครงการขององค์การบริหารส่วนตำบลเมืองเตา มีทิศทางที่สอดคล้องกัน และสนองตอบต่อปัญหาความต้องการของประชาชนอย่างแท้จริง นอกจากนี้  ทั้งเป็นการบริหารงบประมาณที่มีอยู่ให้เกิดประสิทธิภาพและเกิดประโยชน์สูงสุด เมื่อองค์การบริหารส่วนตำบลเมืองเตา ได้ดำเนินการประกาศใช้แผนพัฒนาท้องถิ่นแล้ว จะใช้แผนพัฒนาท้องถิ่น เป็นกรอบในการจัดรายจ่ายประจำปี งบประมาณรายจ่ายเพิ่มเติม การจ่ายขาดเงินสะสม งบประมาณเงินอุดหนุนเฉพาะกิจและงบประมาณรายจ่ายด้วยวิธีการอื่น ๆ การทบทวนแผนพัฒนาท้องถิ่น          มีประโยชน์ต่อองค์การบริหารส่วนตำบลเมืองเตาและประชาชน ซึ่งสามารถจำแนกได้ดังนี้ 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การนำไปใช้ประโยชน์</a:t>
            </a:r>
            <a:br>
              <a:rPr lang="en-US" sz="4400" dirty="0">
                <a:latin typeface="TH SarabunIT๙" pitchFamily="34" charset="-34"/>
                <a:cs typeface="TH SarabunIT๙" pitchFamily="34" charset="-34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4061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1. ทำให้บรรลุจุดมุ่งหมายตามยุทธศาสตร์การพัฒนา พันธกิจ และวิสัยทัศน์ขององค์การบริหารส่วนตำบลเมืองเตา ที่ได้กำหนดไว้ ซึ่งการบรรลุจุดมุ่งหมาย (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Attention of Objectives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) มีความสำคัญอย่างยิ่ง ในกระบวนการวางแผน เพราะการวางแผนทุกครั้งย่อมต้องมีจุดหมายปลายทางที่กำหนดไว้ ถ้าจุดมุ่งหมาย ที่กำหนดไว้มีความชัดเจน ก็จะช่วยให้การปฏิบัติตามแผนมีทิศทางมุ่งตรงไปสู่จุดหมายที่กำหนดไว้ได้ อย่างสะดวกและเกิดผลดี</a:t>
            </a:r>
          </a:p>
          <a:p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2. ทำให้เกิดความประหยัด (</a:t>
            </a:r>
            <a:r>
              <a:rPr lang="en-US" sz="3000" b="1" dirty="0">
                <a:latin typeface="TH SarabunIT๙" pitchFamily="34" charset="-34"/>
                <a:cs typeface="TH SarabunIT๙" pitchFamily="34" charset="-34"/>
              </a:rPr>
              <a:t>Economical Operation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) การจัดทำแผนเกี่ยวข้องกับการคิดวิธีการ    ให้องค์การบริหารส่วนตำบลเมืองเตาบรรลุถึงประสิทธิภาพ เป็นการให้งาน/ฝ่ายต่างๆ มีการประสานงานกัน ทำให้กิจกรรมที่ดำเนินการมีความสอดคล้องต่อเนื่องกัน ทำให้เกิดความเป็นระเบียบในงานต่างๆ ที่ทำซึ่งสิ่งเหล่านี้เป็นการใช้ประโยชน์จากทรัพยากรต่างๆ อย่างคุ้มค่า ก่อให้เกิดความประหยัด</a:t>
            </a:r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effectLst/>
              </a:rPr>
              <a:t>ประโยชน์ของแผนพัฒนาท้องถิ่นต่อองค์การบริหารส่วนตำบลและประชาชน</a:t>
            </a:r>
            <a:r>
              <a:rPr lang="en-US" dirty="0">
                <a:effectLst/>
              </a:rPr>
              <a:t>	</a:t>
            </a:r>
            <a:br>
              <a:rPr lang="en-US" dirty="0">
                <a:effectLst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507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18843" r="16715" b="10507"/>
          <a:stretch/>
        </p:blipFill>
        <p:spPr bwMode="auto">
          <a:xfrm>
            <a:off x="323528" y="192047"/>
            <a:ext cx="8621577" cy="636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61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3. ลดความไม่แน่นอน (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Reduction of uncertainty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) การทบทวนแผนพัฒนาเป็นการลดความไม่แน่นอนในอนาคตลง เนื่องจากการใช้จ่าย และการจัดเก็บรายได้ขององค์การบริหารส่วนตำบลเมืองเตา ขึ้นอยู่กับสภาพการณ์ทางเศรษฐกิจ และสังคมโดยส่วนรวม การทบทวนแผนพัฒนาจึงช่วยให้เกิดความแน่นอนในการใช้จ่ายเงินงบประมาณ เนื่องจากผ่านการวิเคราะห์ข้อมูลพื้นฐาน และข้อเท็จจริง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4. ผู้บริหารองค์การบริหารส่วนตำบลเมืองเตา ใช้ในการควบคุมการดำเนินกิจการขององค์การบริหารส่วนตำบลเมืองเตา ได้ (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Basic of Control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) เพราะการจัดทบทวนแผนพัฒนาและควบคุมการดำเนินกิจการขององค์การบริหารส่วนตำบลเมืองเตา เป็นสิ่งที่แยกออกจากกันไม่ได้ ต้องดำเนินการคู่กันและพึ่งพาอาศัยซึ่งกันและกัน การควบคุมจะทำให้การใช้จ่ายงบประมาณและการดำเนินโครงการมีความสัมพันธ์กัน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ต่อ</a:t>
            </a:r>
          </a:p>
        </p:txBody>
      </p:sp>
    </p:spTree>
    <p:extLst>
      <p:ext uri="{BB962C8B-B14F-4D97-AF65-F5344CB8AC3E}">
        <p14:creationId xmlns:p14="http://schemas.microsoft.com/office/powerpoint/2010/main" val="3424249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thaiDist"/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5. ทำให้เกิดการประสานงานที่ดี (</a:t>
            </a:r>
            <a:r>
              <a:rPr lang="en-US" sz="3000" b="1" dirty="0">
                <a:latin typeface="TH SarabunIT๙" pitchFamily="34" charset="-34"/>
                <a:cs typeface="TH SarabunIT๙" pitchFamily="34" charset="-34"/>
              </a:rPr>
              <a:t>Better Coordination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) การจัดทบทวนแผนพัฒนาช่วยให้สร้างความมั่นใจในเรื่องความเป็นเอกภาพที่จะบรรลุจุดมุ่งหมายขององค์การบริหารส่วนตำบลเมืองเตา ในอนาคตทำให้กิจกรรมต่างๆ ที่วางไว้จุดมุ่งหมายเดียวกัน มีการประสานงานที่ดีภายในองค์การบริหารส่วนตำบลเมืองเตา และในเขตพื้นที่ อีกทั้งเป็นการลดความซ้ำซ้อนในการปฏิบัติงานของแต่ละฝ่าย</a:t>
            </a:r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6. ทำให้สามารถตัดสินใจกำหนดแนวทางการดำเนินงาน และการใช้ทรัพยากรทางการบริหาร  ขององค์การบริหารส่วนตำบลเมืองเตา ให้มีประสิทธิภาพและเกิดประโยชน์สูงสุด ทำให้ผู้บริหารตัดสินใจ  ในการจัดสรรทรัพยากรด้านการบริหารที่มีอยู่อย่างจำกัดได้อย่างถูกต้อง</a:t>
            </a:r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7. ทำให้สามารถกำหนดทิศทางในการดำเนินการในอนาคต โดยมีจุดมุ่งหมายที่ชัดเจนและยั่งยืน ในการพัฒนา</a:t>
            </a:r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8. ทำให้สามารถนำแผนพัฒนาไปปฏิบัติได้ตรงกับวัตถุประสงค์ นโยบาย และเป้าหมายตามกลยุทธ์ ที่กำหนด</a:t>
            </a:r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ต่อ</a:t>
            </a:r>
          </a:p>
        </p:txBody>
      </p:sp>
    </p:spTree>
    <p:extLst>
      <p:ext uri="{BB962C8B-B14F-4D97-AF65-F5344CB8AC3E}">
        <p14:creationId xmlns:p14="http://schemas.microsoft.com/office/powerpoint/2010/main" val="4134873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9. ทำให้ประชาชนมีส่วนร่วมในการพัฒนาองค์การบริหารส่วนตำบลเมืองเตา โดยเฉพาะอย่างยิ่ง ร่วมเสนอปัญหาและความต้องการ สร้างกระบวนการบูรณาการทำงานร่วมกัน เพื่อให้องค์การบริหารส่วนตำบลเมืองเตา มีข้อมูลประกอบการทบทวนแผนพัฒนาในการแก้ไขปัญหา และความต้องการดังกล่าวนั้น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ต่อ</a:t>
            </a:r>
          </a:p>
        </p:txBody>
      </p:sp>
    </p:spTree>
    <p:extLst>
      <p:ext uri="{BB962C8B-B14F-4D97-AF65-F5344CB8AC3E}">
        <p14:creationId xmlns:p14="http://schemas.microsoft.com/office/powerpoint/2010/main" val="1349709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lnSpcReduction="10000"/>
          </a:bodyPr>
          <a:lstStyle/>
          <a:p>
            <a:pPr lvl="0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1.ขั้นตอนและขบวนการต้องใช้เวลาอาจทำให้การปฏิบัติการบางกรณีล่าช้า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2.การวางแผนเป็นกระบวนการมองไปข้างหน้า เป็นการทำงานเชิงรุก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3.การจัดทำแผนพัฒนาท้องถิ่น (พ.ศ.2566 – 2570 ) อยู่ในห้วงสถานการณ์โคกวิด – 19 ทำให้เกิดความล่าช้าและมีผลต่อการดำเนินการประชุม ประชาคม และประชุมคณะกรรมการ เนื่องจากจำกัดจำนวนผู้เข้าร่วมประชุม ซึ่งส่งผลต่อระเบียบและหนังสือสั่งการที่เกี่ยวข้อง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4.คณะกรรมการเบื่อหน่ายไม่มาร่วมประชุมตามที่กำหนดไว้ ทำให้เกิดความยุ่งยากในการติดตามให้มาประชุมเพื่อให้เกิดความถูกต้องในการจัดทำแผนพัฒนาท้องถิ่น (พ.ศ.2566 – 2570 )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5.ประชาชนมีความต้องการ และเปลี่ยนแปลงในการเสนอปัญหาความต้องการอยู่ตลอดเวลามีผลต่อกระบวนการจัดทำแผนพัฒนาท้องถิ่น(พ.ศ.2566 – 2570 ) 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/>
              </a:rPr>
              <a:t>ความยุ่งยากในการดำเนินการ/ปัญหา/อุปสรรค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9212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thaiDist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6.ตามระเบียบกระทรวงมหาดไทย ว่าด้วยการจัดทำแผนพัฒนาขององค์กรปกครองส่วนท้องถิ่นพ.ศ.548 และที่แก้ไขเพิ่มเติมถึง (ฉบับที่ 3) พ.ศ.2561 และหนังสือกระทรวงมหาดไทย ด่วนที่สุด ที่ มท 0810.3/ว 2931 </a:t>
            </a:r>
            <a:r>
              <a:rPr lang="th-TH" sz="2800" b="1" dirty="0" err="1">
                <a:latin typeface="TH SarabunIT๙" pitchFamily="34" charset="-34"/>
                <a:cs typeface="TH SarabunIT๙" pitchFamily="34" charset="-34"/>
              </a:rPr>
              <a:t>ลว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 15 พ.ค. 2562 เรื่องซักซ้อมแนวทางการทบทวนแผนพัฒนาท้องถิ่น  (พ.ศ.2561 - 2565) ขององค์กรปกครองส่วนท้องถิ่น ข้อ 22 กำหนดว่า เพื่อประโยชน์ของประชาชน การเพิ่มเติมแผนพัฒนาท้องถิ่น จะต้องจัดประชุมประชาคมทุกครั้ง จำนวนผู้เข้าร่วมประชุมประชาคมจึงเป็นปัจจัยนอกเหนือการควบคุม หากในปีหนึ่งๆมีการจัดประชุมประชาคมหลายๆ ครั้ง ประชาชนอาจเกิดความเบื่อหน่ายและมีผู้เข้าร่วมประชุมน้อย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endParaRPr lang="th-TH" sz="28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ต่อ</a:t>
            </a:r>
          </a:p>
        </p:txBody>
      </p:sp>
    </p:spTree>
    <p:extLst>
      <p:ext uri="{BB962C8B-B14F-4D97-AF65-F5344CB8AC3E}">
        <p14:creationId xmlns:p14="http://schemas.microsoft.com/office/powerpoint/2010/main" val="758183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2800" dirty="0"/>
              <a:t>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นับตั้งแต่ได้มีการประกาศใช้ระเบียบกระทรวงมหาดไทย ว่าด้วยการจัดทำแผนพัฒนาขององค์กรปกครองส่วนท้องถิ่น (ฉบับที่ 3) พ.ศ.2561 เมื่อวันที่ 25 กันยายน 2561 และประกอบกับหนังสือกระทรวงมหาดไทย ด่วนที่สุด ที่               มท ๐๘๑๐.๓/ว ๗๔๖๗  ลงวันที่ ๑๔  ธันวาคม  ๒๕๖๓  เรื่อง   แนวทางการจัดทำแผนพัฒนาท้องถิ่น (พ.ศ. ๒๕๖6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–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๒๕๗๐) ขององค์กรปกครองส่วนท้องถิ่น องค์การบริหารส่วนตำบลเมืองเตาได้ดำเนินการจัดทำโครงการจัดทำแผนพัฒนาท้องถิ่น (พ.ศ.2566 - 2570) และประกาศใช้เมื่อวันที่ 17 กันยายน 2564 ซึ่งได้ดำเนินการตามระเบียบกระทรวงมหาดไทย ว่าด้วยการจัดทำแผนพัฒนาขององค์กรปกครองส่วนท้องถิ่น (ฉบับที่ 3) พ.ศ.25612561  และหนังสือกระทรวงมหาดไทย ด่วนที่สุด ที่ มท ๐๘๑๐.๓/ว ๗๔๖๗  ลงวันที่ ๑๔  ธันวาคม  ๒๕๖๓  เรื่อง แนวทางการจัดทำแผนพัฒนาท้องถิ่น  (พ.ศ. ๒๕๖6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–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๒๕๗๐) ขององค์กรปกครองส่วนท้องถิ่น ในส่วนขององค์การบริหารส่วนตำบลเมืองเตา 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effectLst/>
              </a:rPr>
              <a:t>วิธีการดำเนินการแก้ไขปัญหา/อุปสรรคจนเกิดผลสำเร็จ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933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ได้แก้ปัญหาดังกล่าว โดยการกำหนดจัดทำแผนพัฒนาท้องถิ่นเพิ่มเติมปีละ 1 ครั้ง ก่อนการจัดทำงบประมาณรายจ่ายประจำปี โดยแจ้งให้ สำนัก, กอง, ฝ่ายและงานต่างๆ ตรวจสอบโครงการกิจกรรมในแผนพัฒนาท้องถิ่น โดยเฉพาะอย่างยิ่งโครงการ/กิจกรรม ที่จะนำไปตั้งงบประมาณรายจ่ายในปีนั้นๆ อีกทั้งได้นำเอาโครงการ/กิจกรรมของชุมชนตามแผนชุมชนซึ่งกองสวัสดิการสังคมได้ทบทวนเป็นประจำประมาณเดือนมกราคม-มีนาคมทุกปี เป็นข้อมูลประกอบการจัดทำโครงการ/กิจกรรม เพื่อเป็นการแก้ไขปัญหาและความต้องการของประชาชนอย่างแท้จริง ประกอบกับได้เรียนชี้แจงถึงบทบาทและความสำคัญของอำนาจหน้าที่ของคณะกรรมการทั้ง 3 คณะให้คณะกรรมการทราบและตระหนักถึงความจำเป็นและความสำคัญในการแก้ไขปัญหาและพัฒนาความเป็นอยู่ของประชาชนในพื้นที่ตำบลเมืองเตา ซึ่งเป็นตำบลขนาดกลางและมีเขตการปกครอง 26 หมู่บ้าน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ต่อ</a:t>
            </a:r>
          </a:p>
        </p:txBody>
      </p:sp>
    </p:spTree>
    <p:extLst>
      <p:ext uri="{BB962C8B-B14F-4D97-AF65-F5344CB8AC3E}">
        <p14:creationId xmlns:p14="http://schemas.microsoft.com/office/powerpoint/2010/main" val="875640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ctr"/>
            <a:b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</a:br>
            <a:b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ประมวลภาพการประชุมประชาคมระดับตำบล</a:t>
            </a:r>
            <a:b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เพื่อจัดทำแผนพัฒนาท้องถิ่น  (พ.ศ.2566 – 2570 ) </a:t>
            </a:r>
            <a:b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ในวันพฤหัสบดี  ที่  </a:t>
            </a:r>
            <a: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   เดือน กรกฎาคม  256</a:t>
            </a:r>
            <a: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  <a:t>4  </a:t>
            </a: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เวลา  ๐๙.๐๐ – ๑2.๐๐ น. ณ  ห้องประชุม อาคารอเนกประสงค์ (หลังใหม่) องค์การบริหารส่วนตำบลเมืองเตา</a:t>
            </a:r>
            <a:br>
              <a:rPr lang="en-US" dirty="0">
                <a:effectLst/>
              </a:rPr>
            </a:br>
            <a:endParaRPr lang="th-TH" dirty="0"/>
          </a:p>
        </p:txBody>
      </p:sp>
      <p:pic>
        <p:nvPicPr>
          <p:cNvPr id="4" name="รูปภาพ 3" descr="D:\งานนักวิเคราะห์นโยบายและแผน ประจำปี พ.ศ.2564\บันทึกจัดซื้อจัดจ้าง TOR\ประชาคมตำบล ตัดทำแผน 61-65 66-70\ประชาคมแผน872021_๒๑๐๗๐๘_3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27"/>
          <a:stretch/>
        </p:blipFill>
        <p:spPr bwMode="auto">
          <a:xfrm>
            <a:off x="395536" y="1772816"/>
            <a:ext cx="573151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4" descr="D:\งานนักวิเคราะห์นโยบายและแผน ประจำปี พ.ศ.2564\บันทึกจัดซื้อจัดจ้าง TOR\ประชาคมตำบล ตัดทำแผน 61-65 66-70\ประชาคมแผน 8 กค 64_๒๑๐๗๐๘_1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659"/>
          <a:stretch/>
        </p:blipFill>
        <p:spPr bwMode="auto">
          <a:xfrm>
            <a:off x="2699792" y="4121621"/>
            <a:ext cx="5731510" cy="2356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783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ctr"/>
            <a:r>
              <a:rPr lang="th-TH" sz="1800" dirty="0">
                <a:effectLst/>
                <a:latin typeface="TH SarabunIT๙" pitchFamily="34" charset="-34"/>
                <a:cs typeface="TH SarabunIT๙" pitchFamily="34" charset="-34"/>
              </a:rPr>
              <a:t>ประมวลภาพการประชุมประชาคมระดับตำบล</a:t>
            </a:r>
            <a:br>
              <a:rPr lang="en-US" sz="18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effectLst/>
                <a:latin typeface="TH SarabunIT๙" pitchFamily="34" charset="-34"/>
                <a:cs typeface="TH SarabunIT๙" pitchFamily="34" charset="-34"/>
              </a:rPr>
              <a:t>เพื่อจัดทำแผนพัฒนาท้องถิ่น  (พ.ศ.2566 – 2570 ) </a:t>
            </a:r>
            <a:br>
              <a:rPr lang="en-US" sz="18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effectLst/>
                <a:latin typeface="TH SarabunIT๙" pitchFamily="34" charset="-34"/>
                <a:cs typeface="TH SarabunIT๙" pitchFamily="34" charset="-34"/>
              </a:rPr>
              <a:t>ในวันพฤหัสบดี  ที่  </a:t>
            </a:r>
            <a:r>
              <a:rPr lang="en-US" sz="1800" dirty="0">
                <a:effectLst/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sz="1800" dirty="0">
                <a:effectLst/>
                <a:latin typeface="TH SarabunIT๙" pitchFamily="34" charset="-34"/>
                <a:cs typeface="TH SarabunIT๙" pitchFamily="34" charset="-34"/>
              </a:rPr>
              <a:t>   เดือน กรกฎาคม  256</a:t>
            </a:r>
            <a:r>
              <a:rPr lang="en-US" sz="1800" dirty="0">
                <a:effectLst/>
                <a:latin typeface="TH SarabunIT๙" pitchFamily="34" charset="-34"/>
                <a:cs typeface="TH SarabunIT๙" pitchFamily="34" charset="-34"/>
              </a:rPr>
              <a:t>4  </a:t>
            </a:r>
            <a:r>
              <a:rPr lang="th-TH" sz="1800" dirty="0">
                <a:effectLst/>
                <a:latin typeface="TH SarabunIT๙" pitchFamily="34" charset="-34"/>
                <a:cs typeface="TH SarabunIT๙" pitchFamily="34" charset="-34"/>
              </a:rPr>
              <a:t>เวลา  ๐๙.๐๐ – ๑2.๐๐ น. ณ  ห้องประชุม อาคารอเนกประสงค์ (หลังใหม่) องค์การบริหารส่วนตำบลเมืองเตา</a:t>
            </a:r>
            <a:endParaRPr lang="th-TH" sz="1800" dirty="0"/>
          </a:p>
        </p:txBody>
      </p:sp>
      <p:pic>
        <p:nvPicPr>
          <p:cNvPr id="4" name="รูปภาพ 3" descr="D:\งานนักวิเคราะห์นโยบายและแผน ประจำปี พ.ศ.2564\บันทึกจัดซื้อจัดจ้าง TOR\ประชาคมตำบล ตัดทำแผน 61-65 66-70\ประชาคมแผน872021_๒๑๐๗๐๘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3"/>
          <a:stretch/>
        </p:blipFill>
        <p:spPr bwMode="auto">
          <a:xfrm>
            <a:off x="683568" y="2060848"/>
            <a:ext cx="4464496" cy="207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4" descr="D:\งานนักวิเคราะห์นโยบายและแผน ประจำปี พ.ศ.2564\บันทึกจัดซื้อจัดจ้าง TOR\ประชาคมตำบล ตัดทำแผน 61-65 66-70\47145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t="26624" r="7132"/>
          <a:stretch/>
        </p:blipFill>
        <p:spPr bwMode="auto">
          <a:xfrm>
            <a:off x="691604" y="4218664"/>
            <a:ext cx="3077665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5" descr="D:\งานนักวิเคราะห์นโยบายและแผน ประจำปี พ.ศ.2564\บันทึกจัดซื้อจัดจ้าง TOR\ประชาคมตำบล ตัดทำแผน 61-65 66-70\47145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25737"/>
          <a:stretch/>
        </p:blipFill>
        <p:spPr bwMode="auto">
          <a:xfrm>
            <a:off x="5364088" y="2060848"/>
            <a:ext cx="2953916" cy="209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 descr="D:\งานนักวิเคราะห์นโยบายและแผน ประจำปี พ.ศ.2564\บันทึกจัดซื้อจัดจ้าง TOR\ประชาคมตำบล ตัดทำแผน 61-65 66-70\ประชาคมแผน 8 กค 64_๒๑๐๗๐๘_2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82"/>
          <a:stretch/>
        </p:blipFill>
        <p:spPr bwMode="auto">
          <a:xfrm>
            <a:off x="3923928" y="4227395"/>
            <a:ext cx="4394076" cy="256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578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b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b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b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ประมวลภาพการประชุมคณะกรรมการสนับสนุนการจัดทำแผนองค์การบริหารส่วนตำบลเมืองเตา</a:t>
            </a:r>
            <a:br>
              <a:rPr lang="en-US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เพื่อพิจารณาจัดทำร่างแผนพัฒนาท้องถิ่น (พ.ศ.2566 -2570 )  </a:t>
            </a:r>
            <a:br>
              <a:rPr lang="en-US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 ประจำปีงบประมาณ พ.ศ. 2564</a:t>
            </a:r>
            <a:br>
              <a:rPr lang="en-US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ในวันที่ 20  สิงหาคม  2564 เวลา 09.00 น.</a:t>
            </a:r>
            <a:br>
              <a:rPr lang="en-US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ณ ห้องประชุมอาคารอเนกประสงค์องค์การบริหารส่วนตำบลเมืองเตา  </a:t>
            </a:r>
            <a:br>
              <a:rPr lang="en-US" dirty="0">
                <a:effectLst/>
              </a:rPr>
            </a:br>
            <a:endParaRPr lang="th-TH" dirty="0"/>
          </a:p>
        </p:txBody>
      </p:sp>
      <p:pic>
        <p:nvPicPr>
          <p:cNvPr id="5" name="ตัวแทนเนื้อหา 4" descr="E:\B แผนพัฒนาท้องถิ่น พ.ศ.2566...2570\คณะกรรมการสนับสนุน\ภาพการประชุมคกก สนับสนุน\ประชุมคกก_0.สนับสนุน  20864_๒๑๐๘๒๓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203848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5" descr="E:\B แผนพัฒนาท้องถิ่น พ.ศ.2566...2570\คณะกรรมการสนับสนุน\ภาพการประชุมคกก สนับสนุน\ประชุมคกก.สนับสนุน  20864_๒๑๐๘๒๓_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9"/>
            <a:ext cx="3351262" cy="208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 descr="E:\B แผนพัฒนาท้องถิ่น พ.ศ.2566...2570\คณะกรรมการสนับสนุน\ภาพการประชุมคกก สนับสนุน\ประชุมคกก.สนับสนุน  20864_๒๑๐๘๒๓_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16835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รูปภาพ 7" descr="E:\B แผนพัฒนาท้องถิ่น พ.ศ.2566...2570\คณะกรรมการสนับสนุน\ภาพการประชุมคกก สนับสนุน\ประชุมคกก.สนับสนุน  20864_๒๑๐๘๒๓_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06" y="3933056"/>
            <a:ext cx="3364632" cy="2660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81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 t="20437" r="14216" b="19887"/>
          <a:stretch/>
        </p:blipFill>
        <p:spPr bwMode="auto">
          <a:xfrm>
            <a:off x="206425" y="404664"/>
            <a:ext cx="868603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707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ประมวลภาพการประชุมคณะกรรมการพัฒนาองค์การบริหารส่วนตำบลเมืองเตา</a:t>
            </a:r>
            <a:b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เพื่อพิจารณาร่างแผนพัฒนาท้องถิ่น ( พ.ศ.2566 – 2570 )</a:t>
            </a:r>
            <a:b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ประจำปี พ.ศ.2564</a:t>
            </a:r>
            <a:b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ในวันที่ 24   สิงหาคม   2564   เวลา 09.00 น. </a:t>
            </a:r>
            <a:b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ณ ห้องประชุมอาคารอเนกประสงค์องค์การบริหารส่วนตำบลเมืองเตา  </a:t>
            </a:r>
            <a:br>
              <a:rPr lang="en-US" dirty="0">
                <a:effectLst/>
              </a:rPr>
            </a:br>
            <a:endParaRPr lang="th-TH" dirty="0"/>
          </a:p>
        </p:txBody>
      </p:sp>
      <p:pic>
        <p:nvPicPr>
          <p:cNvPr id="5" name="รูปภาพ 4" descr="E:\B แผนพัฒนาท้องถิ่น พ.ศ.2566...2570\ประชุม คกม.พัฒนาฯ  66-70\ภาพประชุมคณะกรรมการพัฒนา\ประชุม คกก.พัฒนาฯ  แผน 2566-2570_๒๑๐๘๒๔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881735" cy="219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5" descr="E:\B แผนพัฒนาท้องถิ่น พ.ศ.2566...2570\ประชุม คกม.พัฒนาฯ  66-70\ภาพประชุมคณะกรรมการพัฒนา\49036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/>
          <a:stretch/>
        </p:blipFill>
        <p:spPr bwMode="auto">
          <a:xfrm>
            <a:off x="4914900" y="2131928"/>
            <a:ext cx="3761556" cy="219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 descr="E:\B แผนพัฒนาท้องถิ่น พ.ศ.2566...2570\ประชุม คกม.พัฒนาฯ  66-70\ภาพประชุมคณะกรรมการพัฒนา\ประชุม คกก.พัฒนาฯ  แผน 2566-2570_๒๑๐๘๒๔_1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22720" r="3697" b="23094"/>
          <a:stretch/>
        </p:blipFill>
        <p:spPr bwMode="auto">
          <a:xfrm>
            <a:off x="827584" y="4509120"/>
            <a:ext cx="3881735" cy="184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รูปภาพ 7" descr="E:\B แผนพัฒนาท้องถิ่น พ.ศ.2566...2570\ประชุม คกม.พัฒนาฯ  66-70\ภาพประชุมคณะกรรมการพัฒนา\timeline_20210824_12001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r="10482" b="12253"/>
          <a:stretch/>
        </p:blipFill>
        <p:spPr bwMode="auto">
          <a:xfrm>
            <a:off x="4921721" y="4466245"/>
            <a:ext cx="3761556" cy="1886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750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</a:br>
            <a:br>
              <a:rPr lang="th-TH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ประมวลภาพการประชุมสภาองค์การบริหารส่วนตำบลเมืองเตา</a:t>
            </a:r>
            <a:br>
              <a:rPr lang="en-US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สมัยวิสามัญ สมัยที่ 4 ครั้งที่ 1/2564</a:t>
            </a:r>
            <a:br>
              <a:rPr lang="th-TH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เพื่อพิจารณาเห็นชอบร่างแผนพัฒนาท้องถิ่น (พ.ศ.2566 – 2570) </a:t>
            </a:r>
            <a:br>
              <a:rPr lang="en-US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 ในวันที่ 17 กันยายน 2564 เวลา 09.00 น. ณ ห้องประชุมองค์การบริหารส่วนตำบลเมืองเตา ชั้น 2</a:t>
            </a:r>
            <a:br>
              <a:rPr lang="en-US" dirty="0">
                <a:effectLst/>
              </a:rPr>
            </a:br>
            <a:endParaRPr lang="th-TH" dirty="0"/>
          </a:p>
        </p:txBody>
      </p:sp>
      <p:pic>
        <p:nvPicPr>
          <p:cNvPr id="4" name="รูปภาพ 3" descr="E:\Aแผนสี่ปี  2561-2564 ทุกเล่ม\18 เปลี่ยนแปลง ครั้งที่ 11 เพิ่มเติม ครั้งที่ 8\ประชุมสภา\1239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6" b="25831"/>
          <a:stretch/>
        </p:blipFill>
        <p:spPr bwMode="auto">
          <a:xfrm>
            <a:off x="1475656" y="1484784"/>
            <a:ext cx="662473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4" descr="E:\Aแผนสี่ปี  2561-2564 ทุกเล่ม\18 เปลี่ยนแปลง ครั้งที่ 11 เพิ่มเติม ครั้งที่ 8\ประชุมสภา\18649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5" b="11016"/>
          <a:stretch/>
        </p:blipFill>
        <p:spPr bwMode="auto">
          <a:xfrm>
            <a:off x="1473721" y="3429000"/>
            <a:ext cx="6626672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5" descr="E:\Aแผนสี่ปี  2561-2564 ทุกเล่ม\18 เปลี่ยนแปลง ครั้งที่ 11 เพิ่มเติม ครั้งที่ 8\ประชุมสภา\timeline_20210727_1308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4" b="21723"/>
          <a:stretch/>
        </p:blipFill>
        <p:spPr bwMode="auto">
          <a:xfrm>
            <a:off x="1475655" y="5124450"/>
            <a:ext cx="6624737" cy="164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858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D:\งานนักวิเคราะห์นโยบายและแผน ประจำปี พ.ศ.2564\บันทึกจัดซื้อจัดจ้าง TOR\ประชาคมตำบล ตัดทำแผน 61-65 66-70\47155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518457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8800" b="1" dirty="0">
                <a:latin typeface="TH SarabunIT๙" pitchFamily="34" charset="-34"/>
                <a:cs typeface="TH SarabunIT๙" pitchFamily="34" charset="-34"/>
              </a:rPr>
              <a:t>จบการเสนอ</a:t>
            </a:r>
          </a:p>
          <a:p>
            <a:pPr marL="109728" indent="0">
              <a:buNone/>
            </a:pPr>
            <a:r>
              <a:rPr lang="th-TH" sz="8800" b="1" dirty="0">
                <a:latin typeface="TH SarabunIT๙" pitchFamily="34" charset="-34"/>
                <a:cs typeface="TH SarabunIT๙" pitchFamily="34" charset="-34"/>
              </a:rPr>
              <a:t>ผลงานลำดับที่ 1</a:t>
            </a:r>
          </a:p>
        </p:txBody>
      </p:sp>
      <p:pic>
        <p:nvPicPr>
          <p:cNvPr id="4" name="รูปภาพ 3" descr="D:\งานนักวิเคราะห์นโยบายและแผน ประจำปี พ.ศ.2564\บันทึกจัดซื้อจัดจ้าง TOR\ประชาคมตำบล ตัดทำแผน 61-65 66-70\471556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5" t="9739" r="17413"/>
          <a:stretch/>
        </p:blipFill>
        <p:spPr bwMode="auto">
          <a:xfrm>
            <a:off x="179512" y="3140968"/>
            <a:ext cx="3816424" cy="2975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03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t="21825" r="11316" b="13447"/>
          <a:stretch/>
        </p:blipFill>
        <p:spPr bwMode="auto">
          <a:xfrm>
            <a:off x="107504" y="684279"/>
            <a:ext cx="8897257" cy="473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10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26814" r="11650" b="55493"/>
          <a:stretch/>
        </p:blipFill>
        <p:spPr bwMode="auto">
          <a:xfrm>
            <a:off x="319314" y="729967"/>
            <a:ext cx="8570556" cy="125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23810" r="11539" b="13889"/>
          <a:stretch/>
        </p:blipFill>
        <p:spPr bwMode="auto">
          <a:xfrm>
            <a:off x="319314" y="2005381"/>
            <a:ext cx="8570556" cy="442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69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23413" r="11650" b="27652"/>
          <a:stretch/>
        </p:blipFill>
        <p:spPr bwMode="auto">
          <a:xfrm>
            <a:off x="176779" y="620688"/>
            <a:ext cx="8795657" cy="35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t="26984" r="11538" b="40873"/>
          <a:stretch/>
        </p:blipFill>
        <p:spPr bwMode="auto">
          <a:xfrm>
            <a:off x="176779" y="4200438"/>
            <a:ext cx="8824687" cy="235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00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23214" r="11762" b="10606"/>
          <a:stretch/>
        </p:blipFill>
        <p:spPr bwMode="auto">
          <a:xfrm>
            <a:off x="179512" y="692696"/>
            <a:ext cx="8810171" cy="484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27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21230" r="11539" b="55871"/>
          <a:stretch/>
        </p:blipFill>
        <p:spPr bwMode="auto">
          <a:xfrm>
            <a:off x="251520" y="692696"/>
            <a:ext cx="8810172" cy="167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24043" r="11409" b="21326"/>
          <a:stretch/>
        </p:blipFill>
        <p:spPr bwMode="auto">
          <a:xfrm>
            <a:off x="190408" y="2564904"/>
            <a:ext cx="8871284" cy="39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75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t="26973" r="11844" b="42325"/>
          <a:stretch/>
        </p:blipFill>
        <p:spPr bwMode="auto">
          <a:xfrm>
            <a:off x="131820" y="516922"/>
            <a:ext cx="8823158" cy="224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t="22417" r="11474" b="32018"/>
          <a:stretch/>
        </p:blipFill>
        <p:spPr bwMode="auto">
          <a:xfrm>
            <a:off x="131820" y="2748563"/>
            <a:ext cx="8871285" cy="33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743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</TotalTime>
  <Words>1848</Words>
  <Application>Microsoft Office PowerPoint</Application>
  <PresentationFormat>นำเสนอทางหน้าจอ (4:3)</PresentationFormat>
  <Paragraphs>55</Paragraphs>
  <Slides>32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32</vt:i4>
      </vt:variant>
    </vt:vector>
  </HeadingPairs>
  <TitlesOfParts>
    <vt:vector size="39" baseType="lpstr">
      <vt:lpstr>Calibri</vt:lpstr>
      <vt:lpstr>Lucida Sans Unicode</vt:lpstr>
      <vt:lpstr>TH SarabunIT๙</vt:lpstr>
      <vt:lpstr>Verdana</vt:lpstr>
      <vt:lpstr>Wingdings 2</vt:lpstr>
      <vt:lpstr>Wingdings 3</vt:lpstr>
      <vt:lpstr>รวมกลุ่ม</vt:lpstr>
      <vt:lpstr>ผลงานที่ 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ผลสำเร็จของงาน เชิงปริมาณ </vt:lpstr>
      <vt:lpstr>ผลสำเร็จของงาน</vt:lpstr>
      <vt:lpstr>การนำไปใช้ประโยชน์ </vt:lpstr>
      <vt:lpstr>ประโยชน์ของแผนพัฒนาท้องถิ่นต่อองค์การบริหารส่วนตำบลและประชาชน  </vt:lpstr>
      <vt:lpstr>ต่อ</vt:lpstr>
      <vt:lpstr>ต่อ</vt:lpstr>
      <vt:lpstr>ต่อ</vt:lpstr>
      <vt:lpstr>ความยุ่งยากในการดำเนินการ/ปัญหา/อุปสรรค</vt:lpstr>
      <vt:lpstr>ต่อ</vt:lpstr>
      <vt:lpstr>วิธีการดำเนินการแก้ไขปัญหา/อุปสรรคจนเกิดผลสำเร็จ</vt:lpstr>
      <vt:lpstr>ต่อ</vt:lpstr>
      <vt:lpstr>  ประมวลภาพการประชุมประชาคมระดับตำบล เพื่อจัดทำแผนพัฒนาท้องถิ่น  (พ.ศ.2566 – 2570 )  ในวันพฤหัสบดี  ที่  8   เดือน กรกฎาคม  2564  เวลา  ๐๙.๐๐ – ๑2.๐๐ น. ณ  ห้องประชุม อาคารอเนกประสงค์ (หลังใหม่) องค์การบริหารส่วนตำบลเมืองเตา </vt:lpstr>
      <vt:lpstr>ประมวลภาพการประชุมประชาคมระดับตำบล เพื่อจัดทำแผนพัฒนาท้องถิ่น  (พ.ศ.2566 – 2570 )  ในวันพฤหัสบดี  ที่  8   เดือน กรกฎาคม  2564  เวลา  ๐๙.๐๐ – ๑2.๐๐ น. ณ  ห้องประชุม อาคารอเนกประสงค์ (หลังใหม่) องค์การบริหารส่วนตำบลเมืองเตา</vt:lpstr>
      <vt:lpstr>   ประมวลภาพการประชุมคณะกรรมการสนับสนุนการจัดทำแผนองค์การบริหารส่วนตำบลเมืองเตา เพื่อพิจารณาจัดทำร่างแผนพัฒนาท้องถิ่น (พ.ศ.2566 -2570 )    ประจำปีงบประมาณ พ.ศ. 2564 ในวันที่ 20  สิงหาคม  2564 เวลา 09.00 น. ณ ห้องประชุมอาคารอเนกประสงค์องค์การบริหารส่วนตำบลเมืองเตา   </vt:lpstr>
      <vt:lpstr>ประมวลภาพการประชุมคณะกรรมการพัฒนาองค์การบริหารส่วนตำบลเมืองเตา เพื่อพิจารณาร่างแผนพัฒนาท้องถิ่น ( พ.ศ.2566 – 2570 ) ประจำปี พ.ศ.2564 ในวันที่ 24   สิงหาคม   2564   เวลา 09.00 น.  ณ ห้องประชุมอาคารอเนกประสงค์องค์การบริหารส่วนตำบลเมืองเตา   </vt:lpstr>
      <vt:lpstr>  ประมวลภาพการประชุมสภาองค์การบริหารส่วนตำบลเมืองเตา สมัยวิสามัญ สมัยที่ 4 ครั้งที่ 1/2564 เพื่อพิจารณาเห็นชอบร่างแผนพัฒนาท้องถิ่น (พ.ศ.2566 – 2570)   ในวันที่ 17 กันยายน 2564 เวลา 09.00 น. ณ ห้องประชุมองค์การบริหารส่วนตำบลเมืองเตา ชั้น 2 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ยินดีต้อนรับคณะกรรมการ</dc:title>
  <dc:creator>User</dc:creator>
  <cp:lastModifiedBy>HP</cp:lastModifiedBy>
  <cp:revision>60</cp:revision>
  <cp:lastPrinted>2021-11-22T04:52:59Z</cp:lastPrinted>
  <dcterms:created xsi:type="dcterms:W3CDTF">2021-11-12T07:10:03Z</dcterms:created>
  <dcterms:modified xsi:type="dcterms:W3CDTF">2022-03-26T05:25:42Z</dcterms:modified>
</cp:coreProperties>
</file>